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282" r:id="rId39"/>
    <p:sldId id="283" r:id="rId40"/>
    <p:sldId id="284" r:id="rId41"/>
    <p:sldId id="286" r:id="rId42"/>
    <p:sldId id="334" r:id="rId43"/>
    <p:sldId id="287" r:id="rId44"/>
    <p:sldId id="335" r:id="rId45"/>
    <p:sldId id="288" r:id="rId46"/>
    <p:sldId id="271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37" r:id="rId59"/>
    <p:sldId id="336" r:id="rId60"/>
    <p:sldId id="339" r:id="rId61"/>
    <p:sldId id="301" r:id="rId62"/>
    <p:sldId id="300" r:id="rId63"/>
    <p:sldId id="338" r:id="rId64"/>
    <p:sldId id="303" r:id="rId65"/>
    <p:sldId id="302" r:id="rId66"/>
    <p:sldId id="341" r:id="rId67"/>
    <p:sldId id="305" r:id="rId68"/>
    <p:sldId id="304" r:id="rId69"/>
    <p:sldId id="307" r:id="rId70"/>
    <p:sldId id="308" r:id="rId71"/>
    <p:sldId id="349" r:id="rId72"/>
    <p:sldId id="353" r:id="rId73"/>
    <p:sldId id="354" r:id="rId74"/>
    <p:sldId id="355" r:id="rId75"/>
    <p:sldId id="351" r:id="rId76"/>
    <p:sldId id="356" r:id="rId77"/>
    <p:sldId id="357" r:id="rId78"/>
    <p:sldId id="352" r:id="rId79"/>
    <p:sldId id="358" r:id="rId80"/>
    <p:sldId id="309" r:id="rId81"/>
    <p:sldId id="306" r:id="rId82"/>
    <p:sldId id="310" r:id="rId83"/>
    <p:sldId id="312" r:id="rId84"/>
    <p:sldId id="342" r:id="rId85"/>
    <p:sldId id="313" r:id="rId86"/>
    <p:sldId id="344" r:id="rId87"/>
    <p:sldId id="316" r:id="rId88"/>
    <p:sldId id="345" r:id="rId89"/>
    <p:sldId id="317" r:id="rId90"/>
    <p:sldId id="315" r:id="rId91"/>
    <p:sldId id="343" r:id="rId92"/>
    <p:sldId id="346" r:id="rId93"/>
    <p:sldId id="347" r:id="rId94"/>
    <p:sldId id="348" r:id="rId95"/>
    <p:sldId id="311" r:id="rId96"/>
    <p:sldId id="314" r:id="rId97"/>
    <p:sldId id="340" r:id="rId98"/>
    <p:sldId id="259" r:id="rId9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9.png"/><Relationship Id="rId7" Type="http://schemas.openxmlformats.org/officeDocument/2006/relationships/image" Target="../media/image5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66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17.bin"/><Relationship Id="rId2" Type="http://schemas.openxmlformats.org/officeDocument/2006/relationships/image" Target="../media/image6.jpeg"/><Relationship Id="rId16" Type="http://schemas.openxmlformats.org/officeDocument/2006/relationships/image" Target="../media/image65.wmf"/><Relationship Id="rId20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59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6.bin"/><Relationship Id="rId2" Type="http://schemas.openxmlformats.org/officeDocument/2006/relationships/image" Target="../media/image6.jpeg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37.bin"/><Relationship Id="rId2" Type="http://schemas.openxmlformats.org/officeDocument/2006/relationships/image" Target="../media/image6.jpeg"/><Relationship Id="rId16" Type="http://schemas.openxmlformats.org/officeDocument/2006/relationships/image" Target="../media/image85.wmf"/><Relationship Id="rId20" Type="http://schemas.openxmlformats.org/officeDocument/2006/relationships/image" Target="../media/image8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8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88.wmf"/><Relationship Id="rId26" Type="http://schemas.openxmlformats.org/officeDocument/2006/relationships/image" Target="../media/image92.w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2" Type="http://schemas.openxmlformats.org/officeDocument/2006/relationships/image" Target="../media/image6.jpeg"/><Relationship Id="rId16" Type="http://schemas.openxmlformats.org/officeDocument/2006/relationships/image" Target="../media/image85.wmf"/><Relationship Id="rId20" Type="http://schemas.openxmlformats.org/officeDocument/2006/relationships/image" Target="../media/image89.wmf"/><Relationship Id="rId29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91.wmf"/><Relationship Id="rId32" Type="http://schemas.openxmlformats.org/officeDocument/2006/relationships/image" Target="../media/image95.w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93.wmf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47.bin"/><Relationship Id="rId31" Type="http://schemas.openxmlformats.org/officeDocument/2006/relationships/oleObject" Target="../embeddings/oleObject53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84.wmf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9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9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5.wmf"/><Relationship Id="rId2" Type="http://schemas.openxmlformats.org/officeDocument/2006/relationships/image" Target="../media/image6.jpeg"/><Relationship Id="rId16" Type="http://schemas.openxmlformats.org/officeDocument/2006/relationships/image" Target="../media/image10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0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2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9.bin"/><Relationship Id="rId24" Type="http://schemas.openxmlformats.org/officeDocument/2006/relationships/image" Target="../media/image118.wmf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oleObject" Target="../embeddings/oleObject75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13.wmf"/><Relationship Id="rId22" Type="http://schemas.openxmlformats.org/officeDocument/2006/relationships/image" Target="../media/image11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83.bin"/><Relationship Id="rId25" Type="http://schemas.openxmlformats.org/officeDocument/2006/relationships/oleObject" Target="../embeddings/oleObject87.bin"/><Relationship Id="rId2" Type="http://schemas.openxmlformats.org/officeDocument/2006/relationships/image" Target="../media/image6.jpeg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129.wmf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23" Type="http://schemas.openxmlformats.org/officeDocument/2006/relationships/oleObject" Target="../embeddings/oleObject86.bin"/><Relationship Id="rId28" Type="http://schemas.openxmlformats.org/officeDocument/2006/relationships/image" Target="../media/image131.wmf"/><Relationship Id="rId10" Type="http://schemas.openxmlformats.org/officeDocument/2006/relationships/image" Target="../media/image122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8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94.bin"/><Relationship Id="rId18" Type="http://schemas.openxmlformats.org/officeDocument/2006/relationships/image" Target="../media/image138.wmf"/><Relationship Id="rId3" Type="http://schemas.openxmlformats.org/officeDocument/2006/relationships/oleObject" Target="../embeddings/oleObject89.bin"/><Relationship Id="rId21" Type="http://schemas.openxmlformats.org/officeDocument/2006/relationships/oleObject" Target="../embeddings/oleObject98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36.wmf"/><Relationship Id="rId17" Type="http://schemas.openxmlformats.org/officeDocument/2006/relationships/oleObject" Target="../embeddings/oleObject96.bin"/><Relationship Id="rId2" Type="http://schemas.openxmlformats.org/officeDocument/2006/relationships/image" Target="../media/image6.jpeg"/><Relationship Id="rId16" Type="http://schemas.openxmlformats.org/officeDocument/2006/relationships/image" Target="../media/image137.wmf"/><Relationship Id="rId20" Type="http://schemas.openxmlformats.org/officeDocument/2006/relationships/image" Target="../media/image1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93.bin"/><Relationship Id="rId24" Type="http://schemas.openxmlformats.org/officeDocument/2006/relationships/image" Target="../media/image141.wmf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23" Type="http://schemas.openxmlformats.org/officeDocument/2006/relationships/oleObject" Target="../embeddings/oleObject99.bin"/><Relationship Id="rId10" Type="http://schemas.openxmlformats.org/officeDocument/2006/relationships/image" Target="../media/image135.wmf"/><Relationship Id="rId19" Type="http://schemas.openxmlformats.org/officeDocument/2006/relationships/oleObject" Target="../embeddings/oleObject97.bin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29.wmf"/><Relationship Id="rId22" Type="http://schemas.openxmlformats.org/officeDocument/2006/relationships/image" Target="../media/image14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0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5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58.png"/><Relationship Id="rId4" Type="http://schemas.openxmlformats.org/officeDocument/2006/relationships/image" Target="../media/image157.wmf"/><Relationship Id="rId9" Type="http://schemas.openxmlformats.org/officeDocument/2006/relationships/image" Target="../media/image16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gif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0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105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21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211.png"/><Relationship Id="rId4" Type="http://schemas.openxmlformats.org/officeDocument/2006/relationships/image" Target="../media/image210.wmf"/><Relationship Id="rId9" Type="http://schemas.openxmlformats.org/officeDocument/2006/relationships/image" Target="../media/image21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214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219.wmf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115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22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223.wmf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119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225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228.wmf"/><Relationship Id="rId9" Type="http://schemas.openxmlformats.org/officeDocument/2006/relationships/image" Target="../media/image2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oleObject" Target="../embeddings/oleObject127.bin"/><Relationship Id="rId7" Type="http://schemas.openxmlformats.org/officeDocument/2006/relationships/image" Target="../media/image2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28.bin"/><Relationship Id="rId10" Type="http://schemas.openxmlformats.org/officeDocument/2006/relationships/oleObject" Target="../embeddings/oleObject130.bin"/><Relationship Id="rId4" Type="http://schemas.openxmlformats.org/officeDocument/2006/relationships/image" Target="../media/image232.wmf"/><Relationship Id="rId9" Type="http://schemas.openxmlformats.org/officeDocument/2006/relationships/image" Target="../media/image23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7" Type="http://schemas.openxmlformats.org/officeDocument/2006/relationships/image" Target="../media/image23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38.png"/><Relationship Id="rId4" Type="http://schemas.openxmlformats.org/officeDocument/2006/relationships/image" Target="../media/image23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gi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247.wmf"/><Relationship Id="rId2" Type="http://schemas.openxmlformats.org/officeDocument/2006/relationships/image" Target="../media/image6.jpeg"/><Relationship Id="rId16" Type="http://schemas.openxmlformats.org/officeDocument/2006/relationships/image" Target="../media/image2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246.wmf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248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jpg"/><Relationship Id="rId4" Type="http://schemas.openxmlformats.org/officeDocument/2006/relationships/image" Target="../media/image251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56.w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14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13" Type="http://schemas.openxmlformats.org/officeDocument/2006/relationships/oleObject" Target="../embeddings/oleObject149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26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256.w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26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64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2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8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15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gi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79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76.wmf"/><Relationship Id="rId17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6" Type="http://schemas.openxmlformats.org/officeDocument/2006/relationships/image" Target="../media/image27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77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281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167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169.bin"/><Relationship Id="rId10" Type="http://schemas.openxmlformats.org/officeDocument/2006/relationships/image" Target="../media/image285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171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281.wmf"/><Relationship Id="rId4" Type="http://schemas.openxmlformats.org/officeDocument/2006/relationships/image" Target="../media/image284.wmf"/><Relationship Id="rId9" Type="http://schemas.openxmlformats.org/officeDocument/2006/relationships/oleObject" Target="../embeddings/oleObject17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2106386" y="4234505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/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/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357166"/>
            <a:ext cx="5418813" cy="6214583"/>
          </a:xfrm>
          <a:prstGeom prst="rect">
            <a:avLst/>
          </a:prstGeom>
        </p:spPr>
      </p:pic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61960" imgH="279360" progId="Equation.DSMT4">
                  <p:embed/>
                </p:oleObj>
              </mc:Choice>
              <mc:Fallback>
                <p:oleObj name="Equation" r:id="rId7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38280" imgH="253800" progId="Equation.DSMT4">
                  <p:embed/>
                </p:oleObj>
              </mc:Choice>
              <mc:Fallback>
                <p:oleObj name="Equation" r:id="rId9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518</Words>
  <Application>Microsoft Office PowerPoint</Application>
  <PresentationFormat>Экран (4:3)</PresentationFormat>
  <Paragraphs>120</Paragraphs>
  <Slides>98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98</vt:i4>
      </vt:variant>
    </vt:vector>
  </HeadingPairs>
  <TitlesOfParts>
    <vt:vector size="106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217</cp:revision>
  <cp:lastPrinted>2021-01-21T21:08:02Z</cp:lastPrinted>
  <dcterms:created xsi:type="dcterms:W3CDTF">2006-06-13T13:03:30Z</dcterms:created>
  <dcterms:modified xsi:type="dcterms:W3CDTF">2023-01-20T05:31:32Z</dcterms:modified>
</cp:coreProperties>
</file>